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8C1-D3EE-4939-9E7E-7AB6BC5716BF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63C3-C17C-48FA-A0D8-F3A3FB18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1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CD8C1-D3EE-4939-9E7E-7AB6BC5716BF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F63C3-C17C-48FA-A0D8-F3A3FB18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0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3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76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0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82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6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70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29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92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82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23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8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08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23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3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87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25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93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6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8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9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0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8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16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6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35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JCBOE</dc:creator>
  <cp:lastModifiedBy>JCBOE</cp:lastModifiedBy>
  <cp:revision>2</cp:revision>
  <dcterms:created xsi:type="dcterms:W3CDTF">2016-01-08T21:08:55Z</dcterms:created>
  <dcterms:modified xsi:type="dcterms:W3CDTF">2017-04-12T19:20:33Z</dcterms:modified>
</cp:coreProperties>
</file>