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261" r:id="rId3"/>
    <p:sldId id="262" r:id="rId4"/>
    <p:sldId id="263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33" autoAdjust="0"/>
  </p:normalViewPr>
  <p:slideViewPr>
    <p:cSldViewPr>
      <p:cViewPr>
        <p:scale>
          <a:sx n="79" d="100"/>
          <a:sy n="79" d="100"/>
        </p:scale>
        <p:origin x="-210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E2CAA-EEA0-485B-B1CA-30D110ADE2D5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94081-A9D3-4BEF-9D2D-2937A13CB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19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94081-A9D3-4BEF-9D2D-2937A13CBA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49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2FAA9-2632-4EDC-89C8-8ED1BD5F2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83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2B4E0-21DE-47C5-9D4E-158F387CC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66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36F0F-95CA-49FF-AE26-6C4BAC49D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29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26C1B-3B03-4898-9827-009739C18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12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CBCCF-A94C-458C-951A-934F67195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74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5EFFE-2543-4DA4-BA78-7A1B24761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95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285F9-9799-4A1F-944D-0395317DC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05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4629A-7392-41C0-BAAB-0FFC4A9DB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20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5F8F1-FCF1-47A5-8267-1BB61847E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18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797FB-7F5A-4F12-9DC5-060A06C1F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15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C311E-BEDC-4AC5-A260-6F3282CDD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62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3888DEE-BC3C-4C0B-A452-6D1C6EF20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http://www.google.com/url?sa=i&amp;rct=j&amp;q=red%20star%20nasa&amp;source=images&amp;cd=&amp;cad=rja&amp;docid=uMSyyQV5DVsDLM&amp;tbnid=9WIw3EPYTMzLqM:&amp;ved=0CAUQjRw&amp;url=http://en.wikipedia.org/wiki/File:RedDwarfNASA.jpg&amp;ei=wAroUe_KJojE9gShvoHoBA&amp;bvm=bv.49478099,d.eWU&amp;psig=AFQjCNHH71TR3Gpa_LMbbsp0TJL6_e-bBg&amp;ust=1374247989568739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://www.google.com/url?sa=i&amp;rct=j&amp;q=sun&amp;source=images&amp;cd=&amp;cad=rja&amp;docid=uCq-nsgrMmr99M&amp;tbnid=qLr5SFfwF10QXM:&amp;ved=0CAUQjRw&amp;url=http://en.wikipedia.org/wiki/Sun&amp;ei=_wroUbi0K4bi8gTi54DICA&amp;bvm=bv.49478099,d.eWU&amp;psig=AFQjCNF02KrOhAy54LW803tHFHbida3pLw&amp;ust=1374248057869598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219200" y="185678"/>
            <a:ext cx="6340197" cy="286232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6000" dirty="0">
                <a:latin typeface="GulimChe" pitchFamily="49" charset="-127"/>
                <a:ea typeface="GulimChe" pitchFamily="49" charset="-127"/>
              </a:rPr>
              <a:t>A star is simply</a:t>
            </a:r>
          </a:p>
          <a:p>
            <a:pPr algn="ctr" eaLnBrk="1" hangingPunct="1"/>
            <a:r>
              <a:rPr lang="en-US" sz="6000" dirty="0">
                <a:latin typeface="GulimChe" pitchFamily="49" charset="-127"/>
                <a:ea typeface="GulimChe" pitchFamily="49" charset="-127"/>
              </a:rPr>
              <a:t>a ball of hot</a:t>
            </a:r>
          </a:p>
          <a:p>
            <a:pPr algn="ctr" eaLnBrk="1" hangingPunct="1"/>
            <a:r>
              <a:rPr lang="en-US" sz="6000" dirty="0">
                <a:latin typeface="GulimChe" pitchFamily="49" charset="-127"/>
                <a:ea typeface="GulimChe" pitchFamily="49" charset="-127"/>
              </a:rPr>
              <a:t>burning gases.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4600" y="6218238"/>
            <a:ext cx="3543300" cy="3333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798" y="3048000"/>
            <a:ext cx="3429000" cy="360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"/>
            <a:ext cx="63246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19200" y="4538663"/>
            <a:ext cx="6324600" cy="654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415925" y="228600"/>
            <a:ext cx="8084264" cy="76944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dirty="0">
                <a:latin typeface="GulimChe" pitchFamily="49" charset="-127"/>
                <a:ea typeface="GulimChe" pitchFamily="49" charset="-127"/>
              </a:rPr>
              <a:t>There are 3 colors of stars.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990600" y="2209800"/>
            <a:ext cx="1108075" cy="83343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800">
                <a:latin typeface="GulimChe" pitchFamily="49" charset="-127"/>
                <a:ea typeface="GulimChe" pitchFamily="49" charset="-127"/>
              </a:rPr>
              <a:t>red</a:t>
            </a: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7" y="3581400"/>
            <a:ext cx="2961718" cy="2795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352800" y="2209800"/>
            <a:ext cx="2022475" cy="83343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800">
                <a:latin typeface="GulimChe" pitchFamily="49" charset="-127"/>
                <a:ea typeface="GulimChe" pitchFamily="49" charset="-127"/>
              </a:rPr>
              <a:t>yellow</a:t>
            </a:r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523" y="3776766"/>
            <a:ext cx="228600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6564086" y="2209800"/>
            <a:ext cx="1412875" cy="83343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800">
                <a:latin typeface="GulimChe" pitchFamily="49" charset="-127"/>
                <a:ea typeface="GulimChe" pitchFamily="49" charset="-127"/>
              </a:rPr>
              <a:t>blue</a:t>
            </a:r>
          </a:p>
        </p:txBody>
      </p:sp>
      <p:sp>
        <p:nvSpPr>
          <p:cNvPr id="2" name="Rectangle 1"/>
          <p:cNvSpPr/>
          <p:nvPr/>
        </p:nvSpPr>
        <p:spPr>
          <a:xfrm>
            <a:off x="19050" y="5943600"/>
            <a:ext cx="838200" cy="3333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203" name="Picture 11" descr="http://upload.wikimedia.org/wikipedia/commons/7/74/RedDwarfNASA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58" y="3854999"/>
            <a:ext cx="2662238" cy="205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 autoUpdateAnimBg="0"/>
      <p:bldP spid="9225" grpId="0" animBg="1" autoUpdateAnimBg="0"/>
      <p:bldP spid="9227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80975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438400" y="0"/>
            <a:ext cx="3494088" cy="83343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800" b="1">
                <a:latin typeface="GulimChe" pitchFamily="49" charset="-127"/>
                <a:ea typeface="GulimChe" pitchFamily="49" charset="-127"/>
              </a:rPr>
              <a:t>Star FACTS!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351666" y="2549525"/>
            <a:ext cx="499427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>
                <a:latin typeface="GulimChe" pitchFamily="49" charset="-127"/>
                <a:ea typeface="GulimChe" pitchFamily="49" charset="-127"/>
              </a:rPr>
              <a:t>2. Stars do not move.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11628" y="3476625"/>
            <a:ext cx="5680075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>
                <a:latin typeface="GulimChe" pitchFamily="49" charset="-127"/>
                <a:ea typeface="GulimChe" pitchFamily="49" charset="-127"/>
              </a:rPr>
              <a:t>3. The hottest stars are</a:t>
            </a:r>
          </a:p>
          <a:p>
            <a:pPr eaLnBrk="1" hangingPunct="1"/>
            <a:r>
              <a:rPr lang="en-US" sz="3600">
                <a:latin typeface="GulimChe" pitchFamily="49" charset="-127"/>
                <a:ea typeface="GulimChe" pitchFamily="49" charset="-127"/>
              </a:rPr>
              <a:t>the blue stars.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533400" y="5181600"/>
            <a:ext cx="5680075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>
                <a:latin typeface="GulimChe" pitchFamily="49" charset="-127"/>
                <a:ea typeface="GulimChe" pitchFamily="49" charset="-127"/>
              </a:rPr>
              <a:t>4. How many stars do you</a:t>
            </a:r>
          </a:p>
          <a:p>
            <a:pPr eaLnBrk="1" hangingPunct="1"/>
            <a:r>
              <a:rPr lang="en-US" sz="3600">
                <a:latin typeface="GulimChe" pitchFamily="49" charset="-127"/>
                <a:ea typeface="GulimChe" pitchFamily="49" charset="-127"/>
              </a:rPr>
              <a:t>think there are?</a:t>
            </a:r>
          </a:p>
        </p:txBody>
      </p:sp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29011"/>
            <a:ext cx="11430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903205"/>
            <a:ext cx="2428081" cy="1821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6520543" y="4774065"/>
            <a:ext cx="2570163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GulimChe" pitchFamily="49" charset="-127"/>
                <a:ea typeface="GulimChe" pitchFamily="49" charset="-127"/>
              </a:rPr>
              <a:t>Could you count all the </a:t>
            </a:r>
          </a:p>
          <a:p>
            <a:pPr eaLnBrk="1" hangingPunct="1"/>
            <a:r>
              <a:rPr lang="en-US" sz="1200" dirty="0">
                <a:latin typeface="GulimChe" pitchFamily="49" charset="-127"/>
                <a:ea typeface="GulimChe" pitchFamily="49" charset="-127"/>
              </a:rPr>
              <a:t>grains of sand on this beach….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6713017" y="6077935"/>
            <a:ext cx="2185214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GulimChe" pitchFamily="49" charset="-127"/>
                <a:ea typeface="GulimChe" pitchFamily="49" charset="-127"/>
              </a:rPr>
              <a:t>…and on every other beach</a:t>
            </a:r>
          </a:p>
          <a:p>
            <a:pPr eaLnBrk="1" hangingPunct="1"/>
            <a:r>
              <a:rPr lang="en-US" sz="1200" dirty="0">
                <a:latin typeface="GulimChe" pitchFamily="49" charset="-127"/>
                <a:ea typeface="GulimChe" pitchFamily="49" charset="-127"/>
              </a:rPr>
              <a:t>in the world</a:t>
            </a:r>
            <a:r>
              <a:rPr lang="en-US" sz="1200" dirty="0" smtClean="0">
                <a:latin typeface="GulimChe" pitchFamily="49" charset="-127"/>
                <a:ea typeface="GulimChe" pitchFamily="49" charset="-127"/>
              </a:rPr>
              <a:t>? There are </a:t>
            </a:r>
          </a:p>
          <a:p>
            <a:pPr eaLnBrk="1" hangingPunct="1"/>
            <a:r>
              <a:rPr lang="en-US" sz="1200" dirty="0" smtClean="0">
                <a:latin typeface="GulimChe" pitchFamily="49" charset="-127"/>
                <a:ea typeface="GulimChe" pitchFamily="49" charset="-127"/>
              </a:rPr>
              <a:t>MORE stars than that!</a:t>
            </a:r>
            <a:endParaRPr lang="en-US" sz="1200" dirty="0">
              <a:latin typeface="GulimChe" pitchFamily="49" charset="-127"/>
              <a:ea typeface="GulimChe" pitchFamily="49" charset="-127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533400" y="1089534"/>
            <a:ext cx="5334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sz="3600" dirty="0">
                <a:latin typeface="GulimChe" pitchFamily="49" charset="-127"/>
                <a:ea typeface="GulimChe" pitchFamily="49" charset="-127"/>
              </a:rPr>
              <a:t>The closest star to</a:t>
            </a:r>
          </a:p>
          <a:p>
            <a:pPr eaLnBrk="1" hangingPunct="1"/>
            <a:r>
              <a:rPr lang="en-US" sz="3600" dirty="0">
                <a:latin typeface="GulimChe" pitchFamily="49" charset="-127"/>
                <a:ea typeface="GulimChe" pitchFamily="49" charset="-127"/>
              </a:rPr>
              <a:t>Earth is the Sun.</a:t>
            </a:r>
          </a:p>
        </p:txBody>
      </p:sp>
      <p:pic>
        <p:nvPicPr>
          <p:cNvPr id="9231" name="Picture 15" descr="http://upload.wikimedia.org/wikipedia/commons/thumb/b/b4/The_Sun_by_the_Atmospheric_Imaging_Assembly_of_NASA's_Solar_Dynamics_Observatory_-_20100819.jpg/290px-The_Sun_by_the_Atmospheric_Imaging_Assembly_of_NASA's_Solar_Dynamics_Observatory_-_20100819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82602"/>
            <a:ext cx="1368425" cy="130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 autoUpdateAnimBg="0"/>
      <p:bldP spid="10248" grpId="0" animBg="1" autoUpdateAnimBg="0"/>
      <p:bldP spid="10249" grpId="0" animBg="1" autoUpdateAnimBg="0"/>
      <p:bldP spid="10253" grpId="0" animBg="1" autoUpdateAnimBg="0"/>
      <p:bldP spid="10254" grpId="0" animBg="1" autoUpdateAnimBg="0"/>
      <p:bldP spid="16" grpId="0" animBg="1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91</Words>
  <Application>Microsoft Office PowerPoint</Application>
  <PresentationFormat>On-screen Show (4:3)</PresentationFormat>
  <Paragraphs>21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Default Design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Rochell</dc:creator>
  <cp:lastModifiedBy>JCBOE</cp:lastModifiedBy>
  <cp:revision>25</cp:revision>
  <dcterms:created xsi:type="dcterms:W3CDTF">2010-09-14T17:31:50Z</dcterms:created>
  <dcterms:modified xsi:type="dcterms:W3CDTF">2017-01-05T21:24:28Z</dcterms:modified>
</cp:coreProperties>
</file>