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147" autoAdjust="0"/>
  </p:normalViewPr>
  <p:slideViewPr>
    <p:cSldViewPr snapToGrid="0" snapToObjects="1">
      <p:cViewPr>
        <p:scale>
          <a:sx n="87" d="100"/>
          <a:sy n="87" d="100"/>
        </p:scale>
        <p:origin x="30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6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4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9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0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1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38BC4-435D-BF4E-955D-F8E375D0508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48DA-4D31-5144-9A09-11933281D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Eheh1BH34Q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7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9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0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991444" y="6043274"/>
            <a:ext cx="2581671" cy="522857"/>
            <a:chOff x="6279740" y="6210757"/>
            <a:chExt cx="2581671" cy="522857"/>
          </a:xfrm>
        </p:grpSpPr>
        <p:sp>
          <p:nvSpPr>
            <p:cNvPr id="4" name="Rounded Rectangle 3"/>
            <p:cNvSpPr/>
            <p:nvPr/>
          </p:nvSpPr>
          <p:spPr>
            <a:xfrm>
              <a:off x="7117040" y="6210757"/>
              <a:ext cx="907073" cy="522857"/>
            </a:xfrm>
            <a:prstGeom prst="roundRect">
              <a:avLst/>
            </a:prstGeom>
            <a:solidFill>
              <a:srgbClr val="FFAA1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79740" y="6294497"/>
              <a:ext cx="2581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17FF7C"/>
                  </a:solidFill>
                  <a:latin typeface="KG Lego House"/>
                  <a:cs typeface="KG Lego House"/>
                  <a:hlinkClick r:id="rId3"/>
                </a:rPr>
                <a:t>Video</a:t>
              </a:r>
              <a:endParaRPr lang="en-US" dirty="0">
                <a:solidFill>
                  <a:srgbClr val="17FF7C"/>
                </a:solidFill>
                <a:latin typeface="KG Lego House"/>
                <a:cs typeface="KG Lego Hous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20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2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7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1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8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Ariane Huddleston</dc:creator>
  <cp:lastModifiedBy>JCBOE</cp:lastModifiedBy>
  <cp:revision>3</cp:revision>
  <dcterms:created xsi:type="dcterms:W3CDTF">2013-11-30T21:17:11Z</dcterms:created>
  <dcterms:modified xsi:type="dcterms:W3CDTF">2017-01-06T16:06:09Z</dcterms:modified>
</cp:coreProperties>
</file>