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2" d="100"/>
          <a:sy n="82" d="100"/>
        </p:scale>
        <p:origin x="-120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06BB-EB3F-FD45-AB42-56EA45447156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7DAD-5D65-8143-8C9B-D549DAA7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4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06BB-EB3F-FD45-AB42-56EA45447156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7DAD-5D65-8143-8C9B-D549DAA7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0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06BB-EB3F-FD45-AB42-56EA45447156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7DAD-5D65-8143-8C9B-D549DAA7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44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06BB-EB3F-FD45-AB42-56EA45447156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7DAD-5D65-8143-8C9B-D549DAA7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8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06BB-EB3F-FD45-AB42-56EA45447156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7DAD-5D65-8143-8C9B-D549DAA7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6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06BB-EB3F-FD45-AB42-56EA45447156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7DAD-5D65-8143-8C9B-D549DAA7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9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06BB-EB3F-FD45-AB42-56EA45447156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7DAD-5D65-8143-8C9B-D549DAA7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1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06BB-EB3F-FD45-AB42-56EA45447156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7DAD-5D65-8143-8C9B-D549DAA7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7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06BB-EB3F-FD45-AB42-56EA45447156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7DAD-5D65-8143-8C9B-D549DAA7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8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06BB-EB3F-FD45-AB42-56EA45447156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7DAD-5D65-8143-8C9B-D549DAA7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9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706BB-EB3F-FD45-AB42-56EA45447156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A7DAD-5D65-8143-8C9B-D549DAA7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1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706BB-EB3F-FD45-AB42-56EA45447156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A7DAD-5D65-8143-8C9B-D549DAA71D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75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96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225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Ariane Huddleston</dc:creator>
  <cp:lastModifiedBy>JCBOE</cp:lastModifiedBy>
  <cp:revision>2</cp:revision>
  <dcterms:created xsi:type="dcterms:W3CDTF">2014-01-04T15:20:02Z</dcterms:created>
  <dcterms:modified xsi:type="dcterms:W3CDTF">2017-01-06T16:03:55Z</dcterms:modified>
</cp:coreProperties>
</file>