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8D45-2B13-2241-AC5A-12DBD0A46B9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7E2A-8F88-9C4D-994C-D2F253557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8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8D45-2B13-2241-AC5A-12DBD0A46B9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7E2A-8F88-9C4D-994C-D2F253557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8D45-2B13-2241-AC5A-12DBD0A46B9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7E2A-8F88-9C4D-994C-D2F253557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7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8D45-2B13-2241-AC5A-12DBD0A46B9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7E2A-8F88-9C4D-994C-D2F253557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1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8D45-2B13-2241-AC5A-12DBD0A46B9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7E2A-8F88-9C4D-994C-D2F253557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6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8D45-2B13-2241-AC5A-12DBD0A46B9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7E2A-8F88-9C4D-994C-D2F253557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0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8D45-2B13-2241-AC5A-12DBD0A46B9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7E2A-8F88-9C4D-994C-D2F253557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9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8D45-2B13-2241-AC5A-12DBD0A46B9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7E2A-8F88-9C4D-994C-D2F253557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1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8D45-2B13-2241-AC5A-12DBD0A46B9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7E2A-8F88-9C4D-994C-D2F253557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5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8D45-2B13-2241-AC5A-12DBD0A46B9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7E2A-8F88-9C4D-994C-D2F253557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9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8D45-2B13-2241-AC5A-12DBD0A46B9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7E2A-8F88-9C4D-994C-D2F253557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78D45-2B13-2241-AC5A-12DBD0A46B9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E7E2A-8F88-9C4D-994C-D2F253557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8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10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1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17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17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17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1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1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1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1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1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1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17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1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17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Ariane Huddleston</dc:creator>
  <cp:lastModifiedBy>JCBOE</cp:lastModifiedBy>
  <cp:revision>2</cp:revision>
  <dcterms:created xsi:type="dcterms:W3CDTF">2014-04-19T12:30:48Z</dcterms:created>
  <dcterms:modified xsi:type="dcterms:W3CDTF">2016-10-02T19:39:41Z</dcterms:modified>
</cp:coreProperties>
</file>